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372" r:id="rId3"/>
    <p:sldId id="373" r:id="rId4"/>
    <p:sldId id="374" r:id="rId5"/>
    <p:sldId id="7615" r:id="rId6"/>
    <p:sldId id="364" r:id="rId7"/>
    <p:sldId id="346" r:id="rId8"/>
    <p:sldId id="7618" r:id="rId9"/>
    <p:sldId id="3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E40DEAC5-2A18-4CD8-9F5F-4073E0F11CA7}"/>
    <pc:docChg chg="undo custSel addSld delSld delMainMaster">
      <pc:chgData name="Ngọc Đỗ" userId="2f07f5d2c440dd9f" providerId="LiveId" clId="{E40DEAC5-2A18-4CD8-9F5F-4073E0F11CA7}" dt="2024-02-19T02:44:28.637" v="15" actId="47"/>
      <pc:docMkLst>
        <pc:docMk/>
      </pc:docMkLst>
      <pc:sldChg chg="add del">
        <pc:chgData name="Ngọc Đỗ" userId="2f07f5d2c440dd9f" providerId="LiveId" clId="{E40DEAC5-2A18-4CD8-9F5F-4073E0F11CA7}" dt="2024-02-19T02:44:15.064" v="8" actId="47"/>
        <pc:sldMkLst>
          <pc:docMk/>
          <pc:sldMk cId="1781598262" sldId="341"/>
        </pc:sldMkLst>
      </pc:sldChg>
      <pc:sldChg chg="del">
        <pc:chgData name="Ngọc Đỗ" userId="2f07f5d2c440dd9f" providerId="LiveId" clId="{E40DEAC5-2A18-4CD8-9F5F-4073E0F11CA7}" dt="2024-02-19T02:44:20.363" v="13" actId="47"/>
        <pc:sldMkLst>
          <pc:docMk/>
          <pc:sldMk cId="1859189647" sldId="370"/>
        </pc:sldMkLst>
      </pc:sldChg>
      <pc:sldChg chg="add del">
        <pc:chgData name="Ngọc Đỗ" userId="2f07f5d2c440dd9f" providerId="LiveId" clId="{E40DEAC5-2A18-4CD8-9F5F-4073E0F11CA7}" dt="2024-02-19T02:44:16.616" v="10" actId="47"/>
        <pc:sldMkLst>
          <pc:docMk/>
          <pc:sldMk cId="1940039768" sldId="7608"/>
        </pc:sldMkLst>
      </pc:sldChg>
      <pc:sldChg chg="add del">
        <pc:chgData name="Ngọc Đỗ" userId="2f07f5d2c440dd9f" providerId="LiveId" clId="{E40DEAC5-2A18-4CD8-9F5F-4073E0F11CA7}" dt="2024-02-19T02:44:15.802" v="9" actId="47"/>
        <pc:sldMkLst>
          <pc:docMk/>
          <pc:sldMk cId="1355617715" sldId="7610"/>
        </pc:sldMkLst>
      </pc:sldChg>
      <pc:sldChg chg="add del">
        <pc:chgData name="Ngọc Đỗ" userId="2f07f5d2c440dd9f" providerId="LiveId" clId="{E40DEAC5-2A18-4CD8-9F5F-4073E0F11CA7}" dt="2024-02-19T02:44:17.613" v="11" actId="47"/>
        <pc:sldMkLst>
          <pc:docMk/>
          <pc:sldMk cId="252397127" sldId="7611"/>
        </pc:sldMkLst>
      </pc:sldChg>
      <pc:sldChg chg="del">
        <pc:chgData name="Ngọc Đỗ" userId="2f07f5d2c440dd9f" providerId="LiveId" clId="{E40DEAC5-2A18-4CD8-9F5F-4073E0F11CA7}" dt="2024-02-19T02:44:18.785" v="12" actId="47"/>
        <pc:sldMkLst>
          <pc:docMk/>
          <pc:sldMk cId="3989596746" sldId="7612"/>
        </pc:sldMkLst>
      </pc:sldChg>
      <pc:sldChg chg="del">
        <pc:chgData name="Ngọc Đỗ" userId="2f07f5d2c440dd9f" providerId="LiveId" clId="{E40DEAC5-2A18-4CD8-9F5F-4073E0F11CA7}" dt="2024-02-19T02:44:27.341" v="14" actId="47"/>
        <pc:sldMkLst>
          <pc:docMk/>
          <pc:sldMk cId="597278186" sldId="7616"/>
        </pc:sldMkLst>
      </pc:sldChg>
      <pc:sldChg chg="del">
        <pc:chgData name="Ngọc Đỗ" userId="2f07f5d2c440dd9f" providerId="LiveId" clId="{E40DEAC5-2A18-4CD8-9F5F-4073E0F11CA7}" dt="2024-02-19T02:44:28.637" v="15" actId="47"/>
        <pc:sldMkLst>
          <pc:docMk/>
          <pc:sldMk cId="3253007186" sldId="7617"/>
        </pc:sldMkLst>
      </pc:sldChg>
      <pc:sldMasterChg chg="del delSldLayout">
        <pc:chgData name="Ngọc Đỗ" userId="2f07f5d2c440dd9f" providerId="LiveId" clId="{E40DEAC5-2A18-4CD8-9F5F-4073E0F11CA7}" dt="2024-02-19T02:44:18.785" v="12" actId="47"/>
        <pc:sldMasterMkLst>
          <pc:docMk/>
          <pc:sldMasterMk cId="2608127632" sldId="2147483673"/>
        </pc:sldMasterMkLst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1455671708" sldId="2147483674"/>
          </pc:sldLayoutMkLst>
        </pc:sldLayoutChg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4294663938" sldId="2147483675"/>
          </pc:sldLayoutMkLst>
        </pc:sldLayoutChg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521631829" sldId="2147483676"/>
          </pc:sldLayoutMkLst>
        </pc:sldLayoutChg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1766560636" sldId="2147483677"/>
          </pc:sldLayoutMkLst>
        </pc:sldLayoutChg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2050480422" sldId="2147483678"/>
          </pc:sldLayoutMkLst>
        </pc:sldLayoutChg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673425072" sldId="2147483679"/>
          </pc:sldLayoutMkLst>
        </pc:sldLayoutChg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3373030020" sldId="2147483680"/>
          </pc:sldLayoutMkLst>
        </pc:sldLayoutChg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681452831" sldId="2147483681"/>
          </pc:sldLayoutMkLst>
        </pc:sldLayoutChg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929589763" sldId="2147483682"/>
          </pc:sldLayoutMkLst>
        </pc:sldLayoutChg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3095494203" sldId="2147483683"/>
          </pc:sldLayoutMkLst>
        </pc:sldLayoutChg>
        <pc:sldLayoutChg chg="del">
          <pc:chgData name="Ngọc Đỗ" userId="2f07f5d2c440dd9f" providerId="LiveId" clId="{E40DEAC5-2A18-4CD8-9F5F-4073E0F11CA7}" dt="2024-02-19T02:44:18.785" v="12" actId="47"/>
          <pc:sldLayoutMkLst>
            <pc:docMk/>
            <pc:sldMasterMk cId="2608127632" sldId="2147483673"/>
            <pc:sldLayoutMk cId="358171763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A876-7CC2-471A-A3F3-F9297351C8B9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E3C1-DAEC-4F0D-913B-070778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0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09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4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8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43D8C-ED02-4FBB-AB43-3A02DA5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24914B-20B7-4A59-9312-65427C531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70DD9-7729-44B0-9A09-DCBFA3F2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21B049-E910-4585-B8D8-32A939E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9CCDD-8802-4245-881A-23DF7884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9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CB900C-E37C-4390-AE76-3A1596E8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D475D0-43CB-4671-8CD6-678FC1BE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61FB9-E6C2-42A0-954D-BB5B9337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15F2A1-F53E-4EDE-860B-1ACA7078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A8FEE-9E7D-4C60-90F7-E7DBFEC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FB115-9D65-4924-A969-FA8E8729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9E4A5D-07F3-4297-B8BE-307EB827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98605-AE04-4656-9A0E-F9DBBEBB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79A17-4396-4D5B-A19B-0710AAA2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FDEE4-0D1B-402C-8A1F-02355814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7" descr="20190703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2658427" y="-2664142"/>
            <a:ext cx="6869430" cy="12197715"/>
          </a:xfrm>
          <a:prstGeom prst="rect">
            <a:avLst/>
          </a:prstGeom>
        </p:spPr>
      </p:pic>
      <p:sp>
        <p:nvSpPr>
          <p:cNvPr id="9" name="矩形 18"/>
          <p:cNvSpPr/>
          <p:nvPr userDrawn="1"/>
        </p:nvSpPr>
        <p:spPr>
          <a:xfrm>
            <a:off x="1191410" y="5327332"/>
            <a:ext cx="557530" cy="54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1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E1160-AB3D-4C62-B6E0-C75E08F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D925B0-CD51-4ED6-A7DF-C175A6D5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50218-5877-4A1F-91CC-6000200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6D961-912E-4540-8FAD-AB87C0DF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C42D8-DFD0-4270-886C-64D8AFAD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8" name="组合 2"/>
          <p:cNvGrpSpPr/>
          <p:nvPr userDrawn="1"/>
        </p:nvGrpSpPr>
        <p:grpSpPr>
          <a:xfrm>
            <a:off x="5232768" y="392330"/>
            <a:ext cx="7613015" cy="6073340"/>
            <a:chOff x="5232768" y="392330"/>
            <a:chExt cx="7613015" cy="6073340"/>
          </a:xfrm>
        </p:grpSpPr>
        <p:pic>
          <p:nvPicPr>
            <p:cNvPr id="9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48178-C038-4A33-A978-5A125A9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C757F-B6AE-4A4B-9462-80D18C6C8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F20230-243F-46B4-A3C3-8043E0B0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D1D3AB-3D94-480F-9EA7-4A99DDDF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75C0DC-952D-4C94-B877-A02C5A81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1F496-C1DC-4F61-B233-EFCE893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9" name="组合 2"/>
          <p:cNvGrpSpPr/>
          <p:nvPr userDrawn="1"/>
        </p:nvGrpSpPr>
        <p:grpSpPr>
          <a:xfrm flipH="1">
            <a:off x="-737992" y="418588"/>
            <a:ext cx="7613015" cy="6073340"/>
            <a:chOff x="5232768" y="392330"/>
            <a:chExt cx="7613015" cy="6073340"/>
          </a:xfrm>
        </p:grpSpPr>
        <p:pic>
          <p:nvPicPr>
            <p:cNvPr id="10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1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BE938-EB80-4B09-BD24-973CCCD8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D86C8E-C4AE-45F3-960B-E1294DBB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812F43-05B4-49E3-9A93-21034897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C0017A-0B07-4D9C-87AE-976A95DC1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EFA4F9-6CAF-4579-9CBC-7EB5E124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6A1EE2-768F-4616-A9A5-D4ACAFF5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9A563C-4FCC-4649-92D7-1BC4F3A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EBE343-29A4-40C1-87DB-B2A30BC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8B817-99AB-447C-8211-0EDE7DE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257803-EA22-4637-AA4E-F3C0CC20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F053E4-AEB1-4C46-8607-4052739E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8DCABC-8860-414D-A5CE-8D58C1B4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AFFED3-BD0D-4400-853A-1CD05387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BCDAED-9934-45A5-864A-9ED15754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819413-8A29-4AE4-84EB-B8CBB10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304E4-4B76-4527-A88F-4163DF6F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218044-50AF-4EAF-9179-093D51F3E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42300E-EA70-488A-8CBB-E90BDA9E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0105E-9066-402F-BA3D-550E7C35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08CFE9-A67E-4643-B5DA-DFF2DCC8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517345-E26D-4251-8BAA-02DC71F4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7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0B8BD-F12E-4217-A47A-F461FF3D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79EC62-F3C6-4302-8975-CEAF06817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0B4FD7-4F61-4983-AE02-7719792B2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F74E1B-EA49-4523-A3FC-2C578990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8A6955-D0C3-45A6-9390-CFA421B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97E4E6-D39B-40D7-88DB-15A785A2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00316" y="134049"/>
            <a:ext cx="1421261" cy="159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05">
            <a:off x="9307243" y="1642596"/>
            <a:ext cx="2691248" cy="307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ADC1A-1399-1794-64EA-BBF648694D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214" y="1486994"/>
            <a:ext cx="2859272" cy="1121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1F2E5-BD5E-2206-9932-C367819BEB0E}"/>
              </a:ext>
            </a:extLst>
          </p:cNvPr>
          <p:cNvSpPr txBox="1"/>
          <p:nvPr/>
        </p:nvSpPr>
        <p:spPr>
          <a:xfrm>
            <a:off x="1381125" y="2771775"/>
            <a:ext cx="7305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0" i="0" u="none" strike="noStrike" dirty="0">
                <a:solidFill>
                  <a:srgbClr val="DF7100"/>
                </a:solidFill>
                <a:effectLst/>
                <a:latin typeface="#9Slide03 AmpleSoft Bold" panose="02000000000000000000" pitchFamily="2" charset="0"/>
                <a:ea typeface="Cambria" panose="02040503050406030204" pitchFamily="18" charset="0"/>
              </a:rPr>
              <a:t>Bài 58: Tính chất</a:t>
            </a:r>
            <a:endParaRPr lang="en-US" sz="6000" b="0" i="0" u="none" strike="noStrike" dirty="0">
              <a:solidFill>
                <a:srgbClr val="DF7100"/>
              </a:solidFill>
              <a:effectLst/>
              <a:latin typeface="#9Slide03 AmpleSoft Bold" panose="02000000000000000000" pitchFamily="2" charset="0"/>
              <a:ea typeface="Cambria" panose="02040503050406030204" pitchFamily="18" charset="0"/>
            </a:endParaRPr>
          </a:p>
          <a:p>
            <a:pPr algn="ctr"/>
            <a:r>
              <a:rPr lang="vi-VN" sz="6000" b="0" i="0" u="none" strike="noStrike" dirty="0">
                <a:solidFill>
                  <a:srgbClr val="DF7100"/>
                </a:solidFill>
                <a:effectLst/>
                <a:latin typeface="#9Slide03 AmpleSoft Bold" panose="02000000000000000000" pitchFamily="2" charset="0"/>
                <a:ea typeface="Cambria" panose="02040503050406030204" pitchFamily="18" charset="0"/>
              </a:rPr>
              <a:t>cơ bản của phân số</a:t>
            </a:r>
            <a:endParaRPr lang="en-US" sz="6000" dirty="0">
              <a:latin typeface="#9Slide03 AmpleSoft Bold" panose="02000000000000000000" pitchFamily="2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C0114-7D6C-896E-EBC0-63A64BAC5EE0}"/>
              </a:ext>
            </a:extLst>
          </p:cNvPr>
          <p:cNvSpPr txBox="1"/>
          <p:nvPr/>
        </p:nvSpPr>
        <p:spPr>
          <a:xfrm>
            <a:off x="822503" y="2262107"/>
            <a:ext cx="10350322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Nắm được tính chất cơ bản của phân số.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Vận dụng được các dạng toán đã học về phân số vào giải quyết một số tình huống gắn với thực tế.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FDF41-B41B-5A10-DCA9-6DA7A076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BBA9CB-1013-D7AB-BD22-0585311C0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890587"/>
            <a:ext cx="5982626" cy="2528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D729DF-6C5F-93C3-D8C0-FF6AA6D59D4A}"/>
              </a:ext>
            </a:extLst>
          </p:cNvPr>
          <p:cNvSpPr/>
          <p:nvPr/>
        </p:nvSpPr>
        <p:spPr>
          <a:xfrm>
            <a:off x="2581275" y="3895725"/>
            <a:ext cx="6848475" cy="1333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60E02F-FE2C-4BE7-C423-120F5856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309562"/>
            <a:ext cx="110775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A5FAE2-DEA8-E9AD-4992-60670A7F30E5}"/>
              </a:ext>
            </a:extLst>
          </p:cNvPr>
          <p:cNvSpPr txBox="1"/>
          <p:nvPr/>
        </p:nvSpPr>
        <p:spPr>
          <a:xfrm>
            <a:off x="514350" y="342900"/>
            <a:ext cx="338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92930-2581-408C-973B-D06138C08510}"/>
                  </a:ext>
                </a:extLst>
              </p:cNvPr>
              <p:cNvSpPr txBox="1"/>
              <p:nvPr/>
            </p:nvSpPr>
            <p:spPr>
              <a:xfrm>
                <a:off x="1743075" y="1181100"/>
                <a:ext cx="3381375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40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4000" b="1" kern="0" dirty="0">
                    <a:solidFill>
                      <a:srgbClr val="002060"/>
                    </a:solidFill>
                    <a:ea typeface="Cambria" panose="02040503050406030204" pitchFamily="18" charset="0"/>
                    <a:sym typeface="Fredoka One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40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40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  <m:r>
                      <a:rPr lang="en-US" sz="4000" b="1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=</m:t>
                    </m:r>
                    <m:f>
                      <m:fPr>
                        <m:ctrlPr>
                          <a:rPr lang="en-US" sz="40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  <m:r>
                      <a:rPr lang="en-US" sz="4000" b="1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</m:oMath>
                </a14:m>
                <a:endParaRPr lang="en-US" sz="4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D92930-2581-408C-973B-D06138C0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75" y="1181100"/>
                <a:ext cx="3381375" cy="981487"/>
              </a:xfrm>
              <a:prstGeom prst="rect">
                <a:avLst/>
              </a:prstGeom>
              <a:blipFill>
                <a:blip r:embed="rId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668FB7-F504-5468-C1BC-1DE2F803C11D}"/>
                  </a:ext>
                </a:extLst>
              </p:cNvPr>
              <p:cNvSpPr txBox="1"/>
              <p:nvPr/>
            </p:nvSpPr>
            <p:spPr>
              <a:xfrm>
                <a:off x="5934075" y="1171575"/>
                <a:ext cx="3381375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4000" b="1" kern="0" dirty="0">
                    <a:solidFill>
                      <a:srgbClr val="002060"/>
                    </a:solidFill>
                    <a:ea typeface="Cambria" panose="02040503050406030204" pitchFamily="18" charset="0"/>
                    <a:sym typeface="Fredoka One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 : 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 : </m:t>
                        </m:r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  <m:r>
                      <a:rPr lang="en-US" sz="4000" b="1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=</m:t>
                    </m:r>
                    <m:f>
                      <m:fPr>
                        <m:ctrlPr>
                          <a:rPr lang="en-US" sz="40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  <m:r>
                      <a:rPr lang="en-US" sz="4000" b="1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</m:oMath>
                </a14:m>
                <a:endParaRPr lang="en-US" sz="4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668FB7-F504-5468-C1BC-1DE2F803C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075" y="1171575"/>
                <a:ext cx="3381375" cy="1020279"/>
              </a:xfrm>
              <a:prstGeom prst="rect">
                <a:avLst/>
              </a:prstGeom>
              <a:blipFill>
                <a:blip r:embed="rId3"/>
                <a:stretch>
                  <a:fillRect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BA6E193-235C-474C-D3C9-440FBC8F3D35}"/>
              </a:ext>
            </a:extLst>
          </p:cNvPr>
          <p:cNvSpPr txBox="1"/>
          <p:nvPr/>
        </p:nvSpPr>
        <p:spPr>
          <a:xfrm>
            <a:off x="4943475" y="1333500"/>
            <a:ext cx="80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FBE27-9845-14D3-F82D-4D4FD017EE3A}"/>
              </a:ext>
            </a:extLst>
          </p:cNvPr>
          <p:cNvSpPr txBox="1"/>
          <p:nvPr/>
        </p:nvSpPr>
        <p:spPr>
          <a:xfrm>
            <a:off x="552450" y="2343150"/>
            <a:ext cx="1031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F88BC-2D21-7FDB-BC3F-9BCDA5006DB4}"/>
              </a:ext>
            </a:extLst>
          </p:cNvPr>
          <p:cNvSpPr txBox="1"/>
          <p:nvPr/>
        </p:nvSpPr>
        <p:spPr>
          <a:xfrm>
            <a:off x="504825" y="3114675"/>
            <a:ext cx="11029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Nếu ta nhân cả tử số và mẫu số của một phân số với cùng một số tự nhiên khác 0 thì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Nếu ta chia cả tử số và mẫu số của một phân số với một số tự nhiên khác 0 thì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chia 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92072-4827-869D-6D91-52376C02E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5338762"/>
            <a:ext cx="3733800" cy="885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B51754-2DA5-E552-1449-04B29EBFE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512" y="5238750"/>
            <a:ext cx="26384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595" flipH="1">
            <a:off x="5571762" y="776859"/>
            <a:ext cx="6738242" cy="5217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9A7F49-E246-183F-23DA-09DC1675F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36" y="1357675"/>
            <a:ext cx="6450127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14B2C7-1B2C-6B07-80CE-E880E09F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323850"/>
            <a:ext cx="1795463" cy="8322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179F0A-A648-B8BF-D33B-BB73191E4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1638300"/>
            <a:ext cx="11153775" cy="337185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0F1712C-087F-4C55-C177-1F488B7A8FEC}"/>
              </a:ext>
            </a:extLst>
          </p:cNvPr>
          <p:cNvSpPr/>
          <p:nvPr/>
        </p:nvSpPr>
        <p:spPr>
          <a:xfrm>
            <a:off x="3562350" y="1657349"/>
            <a:ext cx="819150" cy="704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DA45E5-0298-F967-BF83-2A5C749A854F}"/>
              </a:ext>
            </a:extLst>
          </p:cNvPr>
          <p:cNvSpPr/>
          <p:nvPr/>
        </p:nvSpPr>
        <p:spPr>
          <a:xfrm>
            <a:off x="3524250" y="2438399"/>
            <a:ext cx="819150" cy="7048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D3A0A60-C1C9-B604-A7A3-7FE42C1E447C}"/>
              </a:ext>
            </a:extLst>
          </p:cNvPr>
          <p:cNvSpPr/>
          <p:nvPr/>
        </p:nvSpPr>
        <p:spPr>
          <a:xfrm>
            <a:off x="9420225" y="1819275"/>
            <a:ext cx="695325" cy="5810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C40BC0-5F0F-0FDA-B894-92BC8F1AD1FF}"/>
              </a:ext>
            </a:extLst>
          </p:cNvPr>
          <p:cNvSpPr/>
          <p:nvPr/>
        </p:nvSpPr>
        <p:spPr>
          <a:xfrm>
            <a:off x="10668000" y="1800225"/>
            <a:ext cx="695325" cy="6286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BF727F-01EB-AC07-570E-91D2D365B5DA}"/>
              </a:ext>
            </a:extLst>
          </p:cNvPr>
          <p:cNvSpPr/>
          <p:nvPr/>
        </p:nvSpPr>
        <p:spPr>
          <a:xfrm>
            <a:off x="10648951" y="2505075"/>
            <a:ext cx="809624" cy="6667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9AAE6D8-C53A-07F0-7065-89B13243DE90}"/>
              </a:ext>
            </a:extLst>
          </p:cNvPr>
          <p:cNvSpPr/>
          <p:nvPr/>
        </p:nvSpPr>
        <p:spPr>
          <a:xfrm>
            <a:off x="3562350" y="3495675"/>
            <a:ext cx="666750" cy="6286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8624785-B980-1A4C-1D8D-94AA75B03543}"/>
              </a:ext>
            </a:extLst>
          </p:cNvPr>
          <p:cNvSpPr/>
          <p:nvPr/>
        </p:nvSpPr>
        <p:spPr>
          <a:xfrm>
            <a:off x="3581400" y="4210050"/>
            <a:ext cx="666750" cy="6286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B78E03-D0BD-9F2B-4FC9-8602E599A522}"/>
              </a:ext>
            </a:extLst>
          </p:cNvPr>
          <p:cNvSpPr/>
          <p:nvPr/>
        </p:nvSpPr>
        <p:spPr>
          <a:xfrm>
            <a:off x="9496425" y="4238625"/>
            <a:ext cx="666750" cy="6286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01BE7F-19AB-3DE1-80E4-9B0A87DEE109}"/>
              </a:ext>
            </a:extLst>
          </p:cNvPr>
          <p:cNvSpPr/>
          <p:nvPr/>
        </p:nvSpPr>
        <p:spPr>
          <a:xfrm>
            <a:off x="10677525" y="3495675"/>
            <a:ext cx="666750" cy="6286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6071D2-B820-CB3E-0FFC-7AD96444AD37}"/>
              </a:ext>
            </a:extLst>
          </p:cNvPr>
          <p:cNvSpPr/>
          <p:nvPr/>
        </p:nvSpPr>
        <p:spPr>
          <a:xfrm>
            <a:off x="10639425" y="4238625"/>
            <a:ext cx="666750" cy="6286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749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BBA61-7F84-11BE-80C2-2D8B29BCB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371475"/>
            <a:ext cx="1963851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7CD5B1-1FEB-36BE-1D44-C25C0AB83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041370"/>
            <a:ext cx="11029950" cy="15050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FE9B20-C28B-3EB8-9077-E4FC837C7978}"/>
              </a:ext>
            </a:extLst>
          </p:cNvPr>
          <p:cNvSpPr/>
          <p:nvPr/>
        </p:nvSpPr>
        <p:spPr>
          <a:xfrm>
            <a:off x="1476375" y="2867025"/>
            <a:ext cx="666750" cy="5048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691A74-97BE-4AEF-0774-008477A71797}"/>
              </a:ext>
            </a:extLst>
          </p:cNvPr>
          <p:cNvSpPr/>
          <p:nvPr/>
        </p:nvSpPr>
        <p:spPr>
          <a:xfrm>
            <a:off x="2476500" y="2257425"/>
            <a:ext cx="542925" cy="5048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5E18E5-8EA9-35FF-7BC7-EDC2E222FA46}"/>
              </a:ext>
            </a:extLst>
          </p:cNvPr>
          <p:cNvSpPr/>
          <p:nvPr/>
        </p:nvSpPr>
        <p:spPr>
          <a:xfrm>
            <a:off x="4362450" y="2857500"/>
            <a:ext cx="542925" cy="5048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5539BC-6C66-04AC-EA38-F3F2259A5AA6}"/>
              </a:ext>
            </a:extLst>
          </p:cNvPr>
          <p:cNvSpPr/>
          <p:nvPr/>
        </p:nvSpPr>
        <p:spPr>
          <a:xfrm>
            <a:off x="5267325" y="2886075"/>
            <a:ext cx="542925" cy="5048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E8A4FA-3C67-DF67-09C9-C79F5F91AD50}"/>
              </a:ext>
            </a:extLst>
          </p:cNvPr>
          <p:cNvSpPr/>
          <p:nvPr/>
        </p:nvSpPr>
        <p:spPr>
          <a:xfrm>
            <a:off x="7248525" y="2276475"/>
            <a:ext cx="542925" cy="5048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FF5308-8945-9D2F-584E-F0A1DC489737}"/>
              </a:ext>
            </a:extLst>
          </p:cNvPr>
          <p:cNvSpPr/>
          <p:nvPr/>
        </p:nvSpPr>
        <p:spPr>
          <a:xfrm>
            <a:off x="8115300" y="2876550"/>
            <a:ext cx="714375" cy="5048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E165C0-10FC-8261-BCDD-472EB02AFF32}"/>
              </a:ext>
            </a:extLst>
          </p:cNvPr>
          <p:cNvSpPr/>
          <p:nvPr/>
        </p:nvSpPr>
        <p:spPr>
          <a:xfrm>
            <a:off x="10048876" y="2247900"/>
            <a:ext cx="552450" cy="5048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EE2307-B1C5-F947-F0F0-90528DA5DDEA}"/>
              </a:ext>
            </a:extLst>
          </p:cNvPr>
          <p:cNvSpPr/>
          <p:nvPr/>
        </p:nvSpPr>
        <p:spPr>
          <a:xfrm>
            <a:off x="10925176" y="2895600"/>
            <a:ext cx="552450" cy="5048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92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00316" y="134049"/>
            <a:ext cx="1421261" cy="159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05">
            <a:off x="9307243" y="1642596"/>
            <a:ext cx="2691248" cy="307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45BBBD-DB48-460E-FCAD-8A7E5D0244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25" y="1336677"/>
            <a:ext cx="9132600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166</Words>
  <Application>Microsoft Office PowerPoint</Application>
  <PresentationFormat>Widescreen</PresentationFormat>
  <Paragraphs>34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#9Slide03 AmpleSoft Bold</vt:lpstr>
      <vt:lpstr>Arial</vt:lpstr>
      <vt:lpstr>Calibri</vt:lpstr>
      <vt:lpstr>Cambria</vt:lpstr>
      <vt:lpstr>Cambria Math</vt:lpstr>
      <vt:lpstr>Wingdings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Ngọc Đỗ</cp:lastModifiedBy>
  <cp:revision>1</cp:revision>
  <dcterms:created xsi:type="dcterms:W3CDTF">2023-12-06T14:58:26Z</dcterms:created>
  <dcterms:modified xsi:type="dcterms:W3CDTF">2024-02-19T02:44:33Z</dcterms:modified>
</cp:coreProperties>
</file>